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6" r:id="rId2"/>
    <p:sldId id="574" r:id="rId3"/>
    <p:sldId id="573" r:id="rId4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aret" initials="k" lastIdx="0" clrIdx="0">
    <p:extLst>
      <p:ext uri="{19B8F6BF-5375-455C-9EA6-DF929625EA0E}">
        <p15:presenceInfo xmlns:p15="http://schemas.microsoft.com/office/powerpoint/2012/main" userId="kaare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34" autoAdjust="0"/>
    <p:restoredTop sz="94671" autoAdjust="0"/>
  </p:normalViewPr>
  <p:slideViewPr>
    <p:cSldViewPr snapToGrid="0">
      <p:cViewPr varScale="1">
        <p:scale>
          <a:sx n="78" d="100"/>
          <a:sy n="78" d="100"/>
        </p:scale>
        <p:origin x="86" y="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466434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3" y="1"/>
            <a:ext cx="2982119" cy="466434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D01852A7-1E75-4F91-840F-2EA70624288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82119" cy="466433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3" y="8829968"/>
            <a:ext cx="2982119" cy="466433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B1B50DE5-C711-4E06-9718-314BE47F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14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466434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3" y="1"/>
            <a:ext cx="2982119" cy="466434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F5EDF772-35F8-459E-AAB7-5E46565BBE8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3713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82119" cy="466433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3" y="8829968"/>
            <a:ext cx="2982119" cy="466433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EE8BB0B0-9BBD-486E-8152-82212722C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14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7620-FE3F-4EA8-A7D3-C7F85695E000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65B1-B9A8-471D-8F7A-13DC0989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3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7620-FE3F-4EA8-A7D3-C7F85695E000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65B1-B9A8-471D-8F7A-13DC0989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26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7620-FE3F-4EA8-A7D3-C7F85695E000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65B1-B9A8-471D-8F7A-13DC0989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4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5546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8225"/>
            <a:ext cx="10515600" cy="47887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7620-FE3F-4EA8-A7D3-C7F85695E000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65B1-B9A8-471D-8F7A-13DC0989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31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7620-FE3F-4EA8-A7D3-C7F85695E000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65B1-B9A8-471D-8F7A-13DC0989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4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7620-FE3F-4EA8-A7D3-C7F85695E000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65B1-B9A8-471D-8F7A-13DC0989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05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7620-FE3F-4EA8-A7D3-C7F85695E000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65B1-B9A8-471D-8F7A-13DC0989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5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7620-FE3F-4EA8-A7D3-C7F85695E000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65B1-B9A8-471D-8F7A-13DC0989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5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7620-FE3F-4EA8-A7D3-C7F85695E000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65B1-B9A8-471D-8F7A-13DC0989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3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7620-FE3F-4EA8-A7D3-C7F85695E000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65B1-B9A8-471D-8F7A-13DC0989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1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7620-FE3F-4EA8-A7D3-C7F85695E000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65B1-B9A8-471D-8F7A-13DC0989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54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E7620-FE3F-4EA8-A7D3-C7F85695E000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865B1-B9A8-471D-8F7A-13DC0989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8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37673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Announcements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710" y="1450110"/>
            <a:ext cx="10818092" cy="5301672"/>
          </a:xfrm>
        </p:spPr>
        <p:txBody>
          <a:bodyPr>
            <a:normAutofit/>
          </a:bodyPr>
          <a:lstStyle/>
          <a:p>
            <a:r>
              <a:rPr lang="en-US" sz="3600" dirty="0"/>
              <a:t>Final is </a:t>
            </a:r>
            <a:r>
              <a:rPr lang="en-US" sz="3600" dirty="0" smtClean="0"/>
              <a:t>Wednesday, May 11, at 5:30-7:30 pm in the </a:t>
            </a:r>
            <a:r>
              <a:rPr lang="en-US" sz="3600" dirty="0" err="1" smtClean="0"/>
              <a:t>Macbride</a:t>
            </a:r>
            <a:r>
              <a:rPr lang="en-US" sz="3600" dirty="0" smtClean="0"/>
              <a:t> Hall Auditorium.</a:t>
            </a:r>
          </a:p>
          <a:p>
            <a:r>
              <a:rPr lang="en-US" sz="3600" dirty="0" smtClean="0"/>
              <a:t>This is the usual place for exams, but is an </a:t>
            </a:r>
            <a:r>
              <a:rPr lang="en-US" sz="3600" b="1" dirty="0" smtClean="0"/>
              <a:t>hour earlier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r>
              <a:rPr lang="en-US" sz="3600" dirty="0" smtClean="0"/>
              <a:t>Prof. Kaaret will be giving a talk on Gravitational Waves on Saturday, May 7, at 8:30 pm at </a:t>
            </a:r>
            <a:r>
              <a:rPr lang="en-US" sz="3600" dirty="0"/>
              <a:t>the Palisades-Dows </a:t>
            </a:r>
            <a:r>
              <a:rPr lang="en-US" sz="3600" dirty="0" smtClean="0"/>
              <a:t>Observatory (1365 </a:t>
            </a:r>
            <a:r>
              <a:rPr lang="en-US" sz="3600" dirty="0"/>
              <a:t>Ivanhoe Rd, Ely, IA </a:t>
            </a:r>
            <a:r>
              <a:rPr lang="en-US" sz="3600" dirty="0" smtClean="0"/>
              <a:t>52227),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http</a:t>
            </a:r>
            <a:r>
              <a:rPr lang="en-US" sz="3600" dirty="0"/>
              <a:t>://cedar-astronomers.org/pal-dows-observatory</a:t>
            </a:r>
            <a:endParaRPr lang="en-US" sz="3600" dirty="0" smtClean="0"/>
          </a:p>
          <a:p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54735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37673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Announcements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710" y="1450110"/>
            <a:ext cx="10818092" cy="530167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Prof. </a:t>
            </a:r>
            <a:r>
              <a:rPr lang="en-US" sz="3200" dirty="0" err="1" smtClean="0"/>
              <a:t>Kletzing</a:t>
            </a:r>
            <a:r>
              <a:rPr lang="en-US" sz="3200" dirty="0" smtClean="0"/>
              <a:t> will hold office hours during finals week:</a:t>
            </a:r>
          </a:p>
          <a:p>
            <a:pPr marL="457200" lvl="1" indent="0">
              <a:buNone/>
            </a:pPr>
            <a:r>
              <a:rPr lang="en-US" sz="2800" dirty="0" smtClean="0"/>
              <a:t>Monday 11:30-12:30</a:t>
            </a:r>
          </a:p>
          <a:p>
            <a:pPr marL="457200" lvl="1" indent="0">
              <a:buNone/>
            </a:pPr>
            <a:r>
              <a:rPr lang="en-US" sz="2800" dirty="0" smtClean="0"/>
              <a:t>Tuesday 2-3</a:t>
            </a:r>
          </a:p>
          <a:p>
            <a:pPr marL="457200" lvl="1" indent="0">
              <a:buNone/>
            </a:pPr>
            <a:r>
              <a:rPr lang="en-US" sz="2800" dirty="0" smtClean="0"/>
              <a:t>Wednesday </a:t>
            </a:r>
            <a:r>
              <a:rPr lang="en-US" sz="2800" dirty="0"/>
              <a:t>11:30-12:30</a:t>
            </a:r>
            <a:endParaRPr lang="en-US" sz="3600" dirty="0"/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3200" dirty="0"/>
              <a:t>Prof. </a:t>
            </a:r>
            <a:r>
              <a:rPr lang="en-US" sz="3200" dirty="0" smtClean="0"/>
              <a:t>Kaaret </a:t>
            </a:r>
            <a:r>
              <a:rPr lang="en-US" sz="3200" dirty="0"/>
              <a:t>will hold office hours during finals week:</a:t>
            </a:r>
          </a:p>
          <a:p>
            <a:pPr marL="457200" lvl="1" indent="0">
              <a:buNone/>
            </a:pPr>
            <a:r>
              <a:rPr lang="en-US" sz="2800" dirty="0"/>
              <a:t>Monday </a:t>
            </a:r>
            <a:r>
              <a:rPr lang="en-US" sz="2800" dirty="0" smtClean="0"/>
              <a:t>1:30-3:30</a:t>
            </a: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Tuesday </a:t>
            </a:r>
            <a:r>
              <a:rPr lang="en-US" sz="2800" dirty="0" smtClean="0"/>
              <a:t>3-4</a:t>
            </a:r>
            <a:endParaRPr lang="en-US" sz="28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709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890048" y="1505528"/>
            <a:ext cx="9644444" cy="5053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eaLnBrk="1" hangingPunct="1"/>
            <a:r>
              <a:rPr lang="en-US" altLang="en-US" dirty="0"/>
              <a:t>Access directly: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 https://myui.uiowa.edu/my-ui/home.page </a:t>
            </a:r>
            <a:endParaRPr lang="en-US" altLang="en-US" dirty="0" smtClean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Click on Course Evaluations button.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Log in using </a:t>
            </a:r>
            <a:r>
              <a:rPr lang="en-US" altLang="en-US" dirty="0" err="1" smtClean="0"/>
              <a:t>HawkID</a:t>
            </a:r>
            <a:r>
              <a:rPr lang="en-US" altLang="en-US" dirty="0" smtClean="0"/>
              <a:t> and password.</a:t>
            </a:r>
            <a:endParaRPr lang="en-US" altLang="en-US" dirty="0"/>
          </a:p>
          <a:p>
            <a:pPr marL="0" indent="0" eaLnBrk="1" hangingPunct="1"/>
            <a:endParaRPr lang="en-US" altLang="en-US" dirty="0" smtClean="0"/>
          </a:p>
          <a:p>
            <a:pPr marL="0" indent="0" eaLnBrk="1" hangingPunct="1"/>
            <a:endParaRPr lang="en-US" altLang="en-US" dirty="0" smtClean="0"/>
          </a:p>
          <a:p>
            <a:pPr marL="0" indent="0" eaLnBrk="1" hangingPunct="1"/>
            <a:r>
              <a:rPr lang="en-US" altLang="en-US" dirty="0" smtClean="0"/>
              <a:t>Access </a:t>
            </a:r>
            <a:r>
              <a:rPr lang="en-US" altLang="en-US" dirty="0"/>
              <a:t>through ICON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    Go to the ICON homepage (icon.uiowa.edu).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    Enter your </a:t>
            </a:r>
            <a:r>
              <a:rPr lang="en-US" altLang="en-US" dirty="0" err="1"/>
              <a:t>HawkID</a:t>
            </a:r>
            <a:r>
              <a:rPr lang="en-US" altLang="en-US" dirty="0"/>
              <a:t> and password.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    From the ICON Dashboard click on "Student Tools".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    Click on "Course Evaluations (ACE)".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    The online course evaluation system will open in a new tab.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    You will need to log again using your </a:t>
            </a:r>
            <a:r>
              <a:rPr lang="en-US" altLang="en-US" dirty="0" err="1"/>
              <a:t>HawkID</a:t>
            </a:r>
            <a:r>
              <a:rPr lang="en-US" altLang="en-US" dirty="0"/>
              <a:t> and password</a:t>
            </a:r>
            <a:r>
              <a:rPr lang="en-US" altLang="en-US" dirty="0" smtClean="0"/>
              <a:t>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208" y="216068"/>
            <a:ext cx="12169792" cy="109401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smtClean="0"/>
              <a:t>Class Evaluation Process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0130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29783</TotalTime>
  <Words>191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Announcements</vt:lpstr>
      <vt:lpstr>Announcements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kaaret</dc:creator>
  <cp:lastModifiedBy>kaaret</cp:lastModifiedBy>
  <cp:revision>530</cp:revision>
  <cp:lastPrinted>2016-05-05T21:01:19Z</cp:lastPrinted>
  <dcterms:created xsi:type="dcterms:W3CDTF">2016-02-12T20:01:43Z</dcterms:created>
  <dcterms:modified xsi:type="dcterms:W3CDTF">2016-05-05T21:01:24Z</dcterms:modified>
</cp:coreProperties>
</file>